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5" r:id="rId11"/>
    <p:sldId id="276" r:id="rId12"/>
    <p:sldId id="277" r:id="rId13"/>
    <p:sldId id="280" r:id="rId14"/>
    <p:sldId id="278" r:id="rId15"/>
    <p:sldId id="281" r:id="rId16"/>
    <p:sldId id="279" r:id="rId17"/>
    <p:sldId id="282" r:id="rId18"/>
    <p:sldId id="283" r:id="rId19"/>
    <p:sldId id="284" r:id="rId20"/>
    <p:sldId id="269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DDBD615-B7E3-467C-A90E-6BDFFA7C3805}">
          <p14:sldIdLst>
            <p14:sldId id="273"/>
            <p14:sldId id="285"/>
            <p14:sldId id="259"/>
            <p14:sldId id="260"/>
            <p14:sldId id="261"/>
            <p14:sldId id="262"/>
            <p14:sldId id="263"/>
            <p14:sldId id="264"/>
            <p14:sldId id="274"/>
            <p14:sldId id="275"/>
            <p14:sldId id="276"/>
            <p14:sldId id="277"/>
            <p14:sldId id="280"/>
            <p14:sldId id="278"/>
            <p14:sldId id="281"/>
            <p14:sldId id="279"/>
            <p14:sldId id="282"/>
            <p14:sldId id="283"/>
            <p14:sldId id="284"/>
            <p14:sldId id="269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08" autoAdjust="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D568EC-A2E6-4FF8-ADC4-ED72B1565DA6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923717-1B0B-4850-8097-743258761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\советска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691276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О чём расскажут улицы моего города</a:t>
            </a:r>
            <a:endParaRPr lang="ru-R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04462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262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Парикмахерская </a:t>
            </a:r>
            <a:r>
              <a:rPr lang="ru-RU" dirty="0" err="1" smtClean="0"/>
              <a:t>Свитанок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Начало 20-го столетия</a:t>
            </a:r>
            <a:endParaRPr lang="ru-RU" dirty="0"/>
          </a:p>
        </p:txBody>
      </p:sp>
      <p:pic>
        <p:nvPicPr>
          <p:cNvPr id="7170" name="Picture 2" descr="https://content.schools.by/cache/ae/f3/aef365287f43f4a40b5dddcde28bad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11256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Гастроном Юбилейный</a:t>
            </a:r>
          </a:p>
          <a:p>
            <a:pPr algn="ctr">
              <a:buNone/>
            </a:pPr>
            <a:r>
              <a:rPr lang="ru-RU" dirty="0" smtClean="0"/>
              <a:t>Ресторан Припять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60 - 70-е годы 20-го столетия</a:t>
            </a:r>
            <a:endParaRPr lang="ru-RU" dirty="0"/>
          </a:p>
        </p:txBody>
      </p:sp>
      <p:pic>
        <p:nvPicPr>
          <p:cNvPr id="2050" name="Picture 2" descr="https://content.schools.by/cache/09/57/0957686ed932bfbe63ba21c107a020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ntent.schools.by/cache/d9/8a/d98afdb5dbbb04a0b7b49b8864a03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717032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1896 год постройки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Самый старый дом на улице Советской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544616" cy="4081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0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1870 год – улица Барановского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Улица Калинина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696744" cy="3366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Дом №4 – 1897 год постройки </a:t>
            </a:r>
          </a:p>
          <a:p>
            <a:pPr algn="ctr">
              <a:buNone/>
            </a:pPr>
            <a:r>
              <a:rPr lang="ru-RU" dirty="0" smtClean="0"/>
              <a:t>Дома, построенные в начале 20-го века.</a:t>
            </a:r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Самые старые дома на улице Калинина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672408" cy="350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952328" cy="350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664296" cy="350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1</a:t>
            </a:r>
            <a:r>
              <a:rPr lang="ru-RU" dirty="0" smtClean="0"/>
              <a:t>891 год постройки</a:t>
            </a:r>
          </a:p>
          <a:p>
            <a:pPr algn="ctr">
              <a:buNone/>
            </a:pPr>
            <a:r>
              <a:rPr lang="ru-RU" dirty="0" smtClean="0"/>
              <a:t>1897 год постройки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Самые старые дома на улице Красноармейской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2" y="2780928"/>
            <a:ext cx="385472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s://content.schools.by/cache/4b/0c/4b0c335d90071b4ad67ceb1383010a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429000" cy="3713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Середина 19 столетия – улица Зелёная. </a:t>
            </a:r>
          </a:p>
          <a:p>
            <a:pPr algn="ctr">
              <a:buNone/>
            </a:pPr>
            <a:r>
              <a:rPr lang="ru-RU" dirty="0" smtClean="0"/>
              <a:t>Позже – улица Церковная.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Улица Красноармейская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79420"/>
            <a:ext cx="540060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Улица </a:t>
            </a:r>
            <a:r>
              <a:rPr lang="ru-RU" dirty="0" err="1" smtClean="0"/>
              <a:t>Озёрина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13 января 1944 года, г. Калинковичи, 19 лет</a:t>
            </a:r>
            <a:endParaRPr lang="ru-RU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322613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Улица Пилипца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808"/>
            <a:ext cx="590550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Улица </a:t>
            </a:r>
            <a:r>
              <a:rPr lang="ru-RU" dirty="0" err="1" smtClean="0"/>
              <a:t>Корчуганова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/>
              <a:t>24 июня 1988г., Афганистан, 19 лет</a:t>
            </a:r>
            <a:endParaRPr lang="ru-RU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44824"/>
            <a:ext cx="3600400" cy="455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ÐÐ°ÑÑÐ¸Ð½ÐºÐ¸ Ð¿Ð¾ Ð·Ð°Ð¿ÑÐ¾ÑÑ ÑÑÐ°ÑÑÐµ ÑÐ¾ÑÐ¾Ð³ÑÐ°ÑÐ¸Ð¸Ð¸ ÐºÐ°Ð»Ð¸Ð½ÐºÐ¾Ð²Ð¸Ñ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744416" cy="455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20688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Красотою </a:t>
            </a:r>
            <a:r>
              <a:rPr lang="ru-RU" sz="2800" dirty="0" smtClean="0"/>
              <a:t>он  не  славится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земле не всем знаком.</a:t>
            </a:r>
            <a:br>
              <a:rPr lang="ru-RU" sz="2800" dirty="0"/>
            </a:br>
            <a:r>
              <a:rPr lang="ru-RU" sz="2800" dirty="0"/>
              <a:t>Он негромко называется </a:t>
            </a:r>
            <a:endParaRPr lang="ru-RU" sz="2800" dirty="0" smtClean="0"/>
          </a:p>
          <a:p>
            <a:r>
              <a:rPr lang="ru-RU" sz="2800" dirty="0" smtClean="0"/>
              <a:t>Районным </a:t>
            </a:r>
            <a:r>
              <a:rPr lang="ru-RU" sz="2800" dirty="0"/>
              <a:t>городком.</a:t>
            </a:r>
          </a:p>
          <a:p>
            <a:r>
              <a:rPr lang="ru-RU" sz="2800" dirty="0"/>
              <a:t>Его улицы недлинные </a:t>
            </a:r>
            <a:endParaRPr lang="ru-RU" sz="2800" dirty="0" smtClean="0"/>
          </a:p>
          <a:p>
            <a:r>
              <a:rPr lang="ru-RU" sz="2800" dirty="0" smtClean="0"/>
              <a:t>Можно </a:t>
            </a:r>
            <a:r>
              <a:rPr lang="ru-RU" sz="2800" dirty="0"/>
              <a:t>за день обойти, </a:t>
            </a:r>
            <a:endParaRPr lang="ru-RU" sz="2800" dirty="0" smtClean="0"/>
          </a:p>
          <a:p>
            <a:r>
              <a:rPr lang="ru-RU" sz="2800" dirty="0" smtClean="0"/>
              <a:t>Ещё </a:t>
            </a:r>
            <a:r>
              <a:rPr lang="ru-RU" sz="2800" dirty="0"/>
              <a:t>домики старинные </a:t>
            </a:r>
            <a:endParaRPr lang="ru-RU" sz="2800" dirty="0" smtClean="0"/>
          </a:p>
          <a:p>
            <a:r>
              <a:rPr lang="ru-RU" sz="2800" dirty="0" smtClean="0"/>
              <a:t>Повстречаешь </a:t>
            </a:r>
            <a:r>
              <a:rPr lang="ru-RU" sz="2800" dirty="0"/>
              <a:t>на пути.</a:t>
            </a:r>
          </a:p>
          <a:p>
            <a:r>
              <a:rPr lang="ru-RU" sz="2800" dirty="0"/>
              <a:t>Здесь повсюду появляются </a:t>
            </a:r>
            <a:endParaRPr lang="ru-RU" sz="2800" dirty="0" smtClean="0"/>
          </a:p>
          <a:p>
            <a:r>
              <a:rPr lang="ru-RU" sz="2800" dirty="0" smtClean="0"/>
              <a:t>Стройки </a:t>
            </a:r>
            <a:r>
              <a:rPr lang="ru-RU" sz="2800" dirty="0"/>
              <a:t>новые кругом, </a:t>
            </a:r>
            <a:endParaRPr lang="ru-RU" sz="2800" dirty="0" smtClean="0"/>
          </a:p>
          <a:p>
            <a:r>
              <a:rPr lang="ru-RU" sz="2800" dirty="0" smtClean="0"/>
              <a:t>Городок </a:t>
            </a:r>
            <a:r>
              <a:rPr lang="ru-RU" sz="2800" dirty="0"/>
              <a:t>преображается </a:t>
            </a:r>
            <a:endParaRPr lang="ru-RU" sz="2800" dirty="0" smtClean="0"/>
          </a:p>
          <a:p>
            <a:r>
              <a:rPr lang="ru-RU" sz="2800" dirty="0" smtClean="0"/>
              <a:t>Человеческим </a:t>
            </a:r>
            <a:r>
              <a:rPr lang="ru-RU" sz="2800" dirty="0"/>
              <a:t>трудом</a:t>
            </a:r>
            <a:r>
              <a:rPr lang="ru-RU" sz="3600" dirty="0"/>
              <a:t>.</a:t>
            </a:r>
          </a:p>
        </p:txBody>
      </p:sp>
      <p:pic>
        <p:nvPicPr>
          <p:cNvPr id="7170" name="Picture 2" descr="ÐÐ°ÑÑÐ¸Ð½ÐºÐ¸ Ð¿Ð¾ Ð·Ð°Ð¿ÑÐ¾ÑÑ ÑÑÐ°ÑÑÐµ ÑÐ¾ÑÐ¾Ð³ÑÐ°ÑÐ¸Ð¸Ð¸ ÐºÐ°Ð»Ð¸Ð½ÐºÐ¾Ð²Ð¸Ñ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02895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37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Результаты исследования показали, что предположение подтвердилось - улица, как зеркало, отражает всю жизнь человека и в будни, и в праздники.</a:t>
            </a:r>
          </a:p>
          <a:p>
            <a:r>
              <a:rPr lang="ru-RU" dirty="0" smtClean="0"/>
              <a:t>Названия улиц несут в себе память поколений, память людей, чья жизнь была связана с городом, районом. В их названиях отражается история не только города и его жителей, но и история страны. Поэтому мы должны знать, какие события происходили в городе и в стране, чьим именем названы улицы города, как их жизнь отразилась в  истории и сохранить это знание для будущих поколений. 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dirty="0" smtClean="0"/>
              <a:t>           Заключение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Выбранная тема  важна потому,  что каждый человек должен знать о своей малой Родине как можно больше. Знать о людях, именами которых названы улицы города, означает знать историю и культуру страны, где ты живёшь, знать её народ.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42876" y="3571876"/>
            <a:ext cx="14287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Познакомиться с историей нашего города, узнать о тех людях, чьи имена носят улицы нашего города и историей происхождения некоторых из них.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ru-RU" dirty="0" smtClean="0"/>
              <a:t>            Цель проекта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±ÐµÐ»Ð¾ÑÑÑÑÐ¸Ñ ÐºÐ°Ð»Ð¸Ð½ÐºÐ¾Ð²Ð¸Ñ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705678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Мы считаем, что в названиях улиц города Калинковичи отразились не только особенности жизни и история нашего города, но и всей страны.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/>
          <a:lstStyle/>
          <a:p>
            <a:r>
              <a:rPr lang="ru-RU" sz="5400" dirty="0" smtClean="0"/>
              <a:t>             Гипотеза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5976664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- </a:t>
            </a:r>
            <a:r>
              <a:rPr lang="ru-RU" sz="4400" dirty="0" smtClean="0"/>
              <a:t>собрать </a:t>
            </a:r>
            <a:r>
              <a:rPr lang="ru-RU" sz="4400" dirty="0" smtClean="0"/>
              <a:t>информацию о названиях улиц;</a:t>
            </a:r>
          </a:p>
          <a:p>
            <a:pPr>
              <a:buNone/>
            </a:pPr>
            <a:r>
              <a:rPr lang="ru-RU" sz="4400" dirty="0" smtClean="0"/>
              <a:t>- изучить историю возникновения отдельных улиц.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ru-RU" dirty="0" smtClean="0"/>
              <a:t>           Задачи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4400" dirty="0" smtClean="0"/>
              <a:t> 1552 год</a:t>
            </a:r>
          </a:p>
          <a:p>
            <a:pPr algn="ctr">
              <a:buNone/>
            </a:pPr>
            <a:r>
              <a:rPr lang="ru-RU" sz="4400" dirty="0" smtClean="0"/>
              <a:t>Деревня </a:t>
            </a:r>
            <a:r>
              <a:rPr lang="ru-RU" sz="4400" dirty="0" err="1" smtClean="0"/>
              <a:t>Каленковичи</a:t>
            </a:r>
            <a:endParaRPr lang="ru-RU" sz="4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309320"/>
            <a:ext cx="8229600" cy="4749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3077" name="Picture 5" descr="D:\ПРОЕКТ\Старое 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0485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Середина 16-го столетия – первые постройки.</a:t>
            </a:r>
          </a:p>
          <a:p>
            <a:pPr algn="ctr">
              <a:buNone/>
            </a:pPr>
            <a:r>
              <a:rPr lang="ru-RU" dirty="0" smtClean="0"/>
              <a:t>Конец 19-го столетия – первое название «Почтовая».</a:t>
            </a:r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Улица  Советская </a:t>
            </a:r>
            <a:endParaRPr lang="ru-RU" dirty="0"/>
          </a:p>
        </p:txBody>
      </p:sp>
      <p:pic>
        <p:nvPicPr>
          <p:cNvPr id="1026" name="Picture 2" descr="C:\Users\Dima\Desktop\Советская -фрунз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43200"/>
            <a:ext cx="3960440" cy="36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content.schools.by/cache/cb/27/cb27575e0ca96f6ca9316642c88a4b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43200"/>
            <a:ext cx="3744416" cy="36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034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Один из первых двухэтажных домов на улице Советской.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1914 год</a:t>
            </a:r>
            <a:endParaRPr lang="ru-RU" dirty="0"/>
          </a:p>
        </p:txBody>
      </p:sp>
      <p:pic>
        <p:nvPicPr>
          <p:cNvPr id="3076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3"/>
            <a:ext cx="6048672" cy="4320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</TotalTime>
  <Words>358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   О чём расскажут улицы моего города</vt:lpstr>
      <vt:lpstr>   </vt:lpstr>
      <vt:lpstr>Актуальность темы</vt:lpstr>
      <vt:lpstr>            Цель проекта</vt:lpstr>
      <vt:lpstr>             Гипотеза</vt:lpstr>
      <vt:lpstr>           Задачи проекта</vt:lpstr>
      <vt:lpstr>Презентация PowerPoint</vt:lpstr>
      <vt:lpstr>    Улица  Советская </vt:lpstr>
      <vt:lpstr>    1914 год</vt:lpstr>
      <vt:lpstr>    Начало 20-го столетия</vt:lpstr>
      <vt:lpstr>    60 - 70-е годы 20-го столетия</vt:lpstr>
      <vt:lpstr>    Самый старый дом на улице Советской</vt:lpstr>
      <vt:lpstr>    Улица Калинина</vt:lpstr>
      <vt:lpstr>    Самые старые дома на улице Калинина</vt:lpstr>
      <vt:lpstr>    Самые старые дома на улице Красноармейской</vt:lpstr>
      <vt:lpstr>    Улица Красноармейская</vt:lpstr>
      <vt:lpstr>    Улица Озёрина 13 января 1944 года, г. Калинковичи, 19 лет</vt:lpstr>
      <vt:lpstr>    Улица Пилипца</vt:lpstr>
      <vt:lpstr>    Улица Корчуганова 24 июня 1988г., Афганистан, 19 лет</vt:lpstr>
      <vt:lpstr>           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Winner</dc:creator>
  <cp:lastModifiedBy>Dima</cp:lastModifiedBy>
  <cp:revision>68</cp:revision>
  <dcterms:created xsi:type="dcterms:W3CDTF">2015-02-03T18:56:48Z</dcterms:created>
  <dcterms:modified xsi:type="dcterms:W3CDTF">2019-02-23T20:09:05Z</dcterms:modified>
</cp:coreProperties>
</file>