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58" r:id="rId3"/>
    <p:sldId id="276" r:id="rId4"/>
    <p:sldId id="259" r:id="rId5"/>
    <p:sldId id="260" r:id="rId6"/>
    <p:sldId id="261" r:id="rId7"/>
    <p:sldId id="262" r:id="rId8"/>
    <p:sldId id="263" r:id="rId9"/>
    <p:sldId id="275" r:id="rId10"/>
    <p:sldId id="257" r:id="rId11"/>
    <p:sldId id="264" r:id="rId12"/>
    <p:sldId id="265" r:id="rId13"/>
    <p:sldId id="266" r:id="rId14"/>
    <p:sldId id="267" r:id="rId15"/>
    <p:sldId id="268" r:id="rId16"/>
    <p:sldId id="269" r:id="rId17"/>
    <p:sldId id="277" r:id="rId18"/>
    <p:sldId id="270" r:id="rId19"/>
    <p:sldId id="271" r:id="rId20"/>
    <p:sldId id="272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3" autoAdjust="0"/>
    <p:restoredTop sz="90159" autoAdjust="0"/>
  </p:normalViewPr>
  <p:slideViewPr>
    <p:cSldViewPr snapToGrid="0">
      <p:cViewPr varScale="1">
        <p:scale>
          <a:sx n="63" d="100"/>
          <a:sy n="63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2E69-BF52-4C6F-AE6B-351BF29DE05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8A6C-46F6-4E6F-A489-5E98CAA44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301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2E69-BF52-4C6F-AE6B-351BF29DE05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8A6C-46F6-4E6F-A489-5E98CAA44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27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2E69-BF52-4C6F-AE6B-351BF29DE05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8A6C-46F6-4E6F-A489-5E98CAA44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13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2E69-BF52-4C6F-AE6B-351BF29DE05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8A6C-46F6-4E6F-A489-5E98CAA4452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8426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2E69-BF52-4C6F-AE6B-351BF29DE05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8A6C-46F6-4E6F-A489-5E98CAA44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611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2E69-BF52-4C6F-AE6B-351BF29DE05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8A6C-46F6-4E6F-A489-5E98CAA44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686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2E69-BF52-4C6F-AE6B-351BF29DE05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8A6C-46F6-4E6F-A489-5E98CAA44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371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2E69-BF52-4C6F-AE6B-351BF29DE05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8A6C-46F6-4E6F-A489-5E98CAA44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053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2E69-BF52-4C6F-AE6B-351BF29DE05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8A6C-46F6-4E6F-A489-5E98CAA44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564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2E69-BF52-4C6F-AE6B-351BF29DE05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8A6C-46F6-4E6F-A489-5E98CAA44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19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2E69-BF52-4C6F-AE6B-351BF29DE05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8A6C-46F6-4E6F-A489-5E98CAA44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574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2E69-BF52-4C6F-AE6B-351BF29DE05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8A6C-46F6-4E6F-A489-5E98CAA44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94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2E69-BF52-4C6F-AE6B-351BF29DE05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8A6C-46F6-4E6F-A489-5E98CAA44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38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2E69-BF52-4C6F-AE6B-351BF29DE05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8A6C-46F6-4E6F-A489-5E98CAA44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22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2E69-BF52-4C6F-AE6B-351BF29DE05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8A6C-46F6-4E6F-A489-5E98CAA44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07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2E69-BF52-4C6F-AE6B-351BF29DE05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8A6C-46F6-4E6F-A489-5E98CAA44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824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2E69-BF52-4C6F-AE6B-351BF29DE05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8A6C-46F6-4E6F-A489-5E98CAA44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39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9CB2E69-BF52-4C6F-AE6B-351BF29DE05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28A6C-46F6-4E6F-A489-5E98CAA44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73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232972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Урок обучения грамоте в 1 классе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21311" y="4777380"/>
            <a:ext cx="5591332" cy="2233020"/>
          </a:xfrm>
        </p:spPr>
        <p:txBody>
          <a:bodyPr/>
          <a:lstStyle/>
          <a:p>
            <a:r>
              <a:rPr lang="ru-RU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Садовская Жанна </a:t>
            </a:r>
            <a:r>
              <a:rPr lang="ru-RU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Викторовна,</a:t>
            </a:r>
            <a:endParaRPr lang="ru-RU" b="1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читель </a:t>
            </a:r>
            <a:r>
              <a:rPr lang="ru-RU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начальных </a:t>
            </a:r>
            <a:r>
              <a:rPr lang="ru-RU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классов</a:t>
            </a:r>
          </a:p>
          <a:p>
            <a:r>
              <a:rPr lang="ru-RU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ГУО «Антоновская средняя школа»</a:t>
            </a:r>
          </a:p>
          <a:p>
            <a:r>
              <a:rPr lang="ru-RU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ысшей квалификационной категории</a:t>
            </a:r>
          </a:p>
          <a:p>
            <a:endParaRPr lang="ru-RU" b="1" cap="none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398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49902"/>
            <a:ext cx="9404723" cy="1703346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Улицы г. Калинковичи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049312"/>
            <a:ext cx="10086845" cy="5808688"/>
          </a:xfrm>
        </p:spPr>
        <p:txBody>
          <a:bodyPr numCol="2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Волгоградская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Дачная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Железнодорожная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Заводская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Загородная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Западный переулок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Ленинградская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Молодежная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Одесская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Переулок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Дзержинского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Подольская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Садовая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Трудовая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Улица 40 лет Победы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Богдановича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Данилова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Дзержинского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Доватора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Победителей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Свердлова 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903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«Слоговое лото»</a:t>
            </a:r>
            <a:b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2885" y="1349115"/>
            <a:ext cx="6827949" cy="5366477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да..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до..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ды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де..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дя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  <a:endParaRPr lang="ru-RU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69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Локомотивное 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депо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станции 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Калинковичи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834" y="2142578"/>
            <a:ext cx="8156453" cy="4588005"/>
          </a:xfrm>
        </p:spPr>
      </p:pic>
    </p:spTree>
    <p:extLst>
      <p:ext uri="{BB962C8B-B14F-4D97-AF65-F5344CB8AC3E}">
        <p14:creationId xmlns:p14="http://schemas.microsoft.com/office/powerpoint/2010/main" val="109171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Загадки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409076"/>
            <a:ext cx="8946541" cy="5448924"/>
          </a:xfrm>
        </p:spPr>
        <p:txBody>
          <a:bodyPr numCol="2"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Отгадать легко и быстро: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Мягкий, пышный и душистый,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и черный, он и белый,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бывает подгорелый. 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землю теплую уйду,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солнцу колосом взойду,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нем таких, как я,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Будет целая семья!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008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ОАО «</a:t>
            </a:r>
            <a:r>
              <a:rPr lang="ru-RU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Калинковичихлебопродукт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17" y="1193171"/>
            <a:ext cx="6777459" cy="3307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828" y="3674553"/>
            <a:ext cx="4767172" cy="318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57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656" y="674557"/>
            <a:ext cx="10133351" cy="6183443"/>
          </a:xfrm>
        </p:spPr>
        <p:txBody>
          <a:bodyPr>
            <a:noAutofit/>
          </a:bodyPr>
          <a:lstStyle/>
          <a:p>
            <a:pPr indent="0" algn="ctr">
              <a:lnSpc>
                <a:spcPct val="150000"/>
              </a:lnSpc>
              <a:buNone/>
            </a:pPr>
            <a:r>
              <a:rPr lang="ru-RU" sz="2800" b="1" i="1" dirty="0">
                <a:latin typeface="Arial Black" panose="020B0A04020102020204" pitchFamily="34" charset="0"/>
                <a:ea typeface="Calibri" panose="020F0502020204030204" pitchFamily="34" charset="0"/>
              </a:rPr>
              <a:t>Деревенские дети дружно делали дом. </a:t>
            </a:r>
            <a:endParaRPr lang="ru-RU" sz="2800" b="1" i="1" dirty="0" smtClean="0"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indent="0" algn="ctr">
              <a:lnSpc>
                <a:spcPct val="150000"/>
              </a:lnSpc>
              <a:buNone/>
            </a:pPr>
            <a:r>
              <a:rPr lang="ru-RU" sz="2800" b="1" i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Деревянный</a:t>
            </a:r>
            <a:r>
              <a:rPr lang="ru-RU" sz="2800" b="1" i="1" dirty="0">
                <a:latin typeface="Arial Black" panose="020B0A04020102020204" pitchFamily="34" charset="0"/>
                <a:ea typeface="Calibri" panose="020F0502020204030204" pitchFamily="34" charset="0"/>
              </a:rPr>
              <a:t>. </a:t>
            </a:r>
            <a:endParaRPr lang="ru-RU" sz="2800" b="1" i="1" dirty="0" smtClean="0"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indent="0" algn="ctr">
              <a:lnSpc>
                <a:spcPct val="150000"/>
              </a:lnSpc>
              <a:buNone/>
            </a:pPr>
            <a:r>
              <a:rPr lang="ru-RU" sz="2800" b="1" i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Дощечка </a:t>
            </a:r>
            <a:r>
              <a:rPr lang="ru-RU" sz="2800" b="1" i="1" dirty="0">
                <a:latin typeface="Arial Black" panose="020B0A04020102020204" pitchFamily="34" charset="0"/>
                <a:ea typeface="Calibri" panose="020F0502020204030204" pitchFamily="34" charset="0"/>
              </a:rPr>
              <a:t>да дощечка. </a:t>
            </a:r>
            <a:endParaRPr lang="ru-RU" sz="2800" b="1" i="1" dirty="0" smtClean="0"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indent="0" algn="ctr">
              <a:lnSpc>
                <a:spcPct val="150000"/>
              </a:lnSpc>
              <a:buNone/>
            </a:pPr>
            <a:r>
              <a:rPr lang="ru-RU" sz="2800" b="1" i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Дырочка </a:t>
            </a:r>
            <a:r>
              <a:rPr lang="ru-RU" sz="2800" b="1" i="1" dirty="0">
                <a:latin typeface="Arial Black" panose="020B0A04020102020204" pitchFamily="34" charset="0"/>
                <a:ea typeface="Calibri" panose="020F0502020204030204" pitchFamily="34" charset="0"/>
              </a:rPr>
              <a:t>– дверь.</a:t>
            </a:r>
            <a:endParaRPr lang="ru-RU" sz="2800" b="1" dirty="0">
              <a:latin typeface="Arial Black" panose="020B0A04020102020204" pitchFamily="34" charset="0"/>
            </a:endParaRPr>
          </a:p>
          <a:p>
            <a:pPr indent="0" algn="ctr">
              <a:lnSpc>
                <a:spcPct val="150000"/>
              </a:lnSpc>
              <a:buNone/>
            </a:pPr>
            <a:r>
              <a:rPr lang="ru-RU" sz="2800" b="1" i="1" dirty="0">
                <a:latin typeface="Arial Black" panose="020B0A04020102020204" pitchFamily="34" charset="0"/>
                <a:ea typeface="Calibri" panose="020F0502020204030204" pitchFamily="34" charset="0"/>
              </a:rPr>
              <a:t>Достроили, допилили. </a:t>
            </a:r>
            <a:endParaRPr lang="ru-RU" sz="2800" b="1" i="1" dirty="0" smtClean="0"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indent="0" algn="ctr">
              <a:lnSpc>
                <a:spcPct val="150000"/>
              </a:lnSpc>
              <a:buNone/>
            </a:pPr>
            <a:r>
              <a:rPr lang="ru-RU" sz="2800" b="1" i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Добротный </a:t>
            </a:r>
            <a:r>
              <a:rPr lang="ru-RU" sz="2800" b="1" i="1" dirty="0">
                <a:latin typeface="Arial Black" panose="020B0A04020102020204" pitchFamily="34" charset="0"/>
                <a:ea typeface="Calibri" panose="020F0502020204030204" pitchFamily="34" charset="0"/>
              </a:rPr>
              <a:t>дом. </a:t>
            </a:r>
            <a:endParaRPr lang="ru-RU" sz="2800" b="1" i="1" dirty="0" smtClean="0"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indent="0" algn="ctr">
              <a:lnSpc>
                <a:spcPct val="150000"/>
              </a:lnSpc>
              <a:buNone/>
            </a:pPr>
            <a:r>
              <a:rPr lang="ru-RU" sz="2800" b="1" i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Домик для</a:t>
            </a:r>
            <a:r>
              <a:rPr lang="ru-RU" sz="2800" b="1" dirty="0" smtClean="0">
                <a:latin typeface="Arial Black" panose="020B0A04020102020204" pitchFamily="34" charset="0"/>
              </a:rPr>
              <a:t> </a:t>
            </a:r>
            <a:r>
              <a:rPr lang="ru-RU" sz="2800" b="1" i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дворняжки</a:t>
            </a:r>
            <a:r>
              <a:rPr lang="ru-RU" sz="2800" b="1" i="1" dirty="0">
                <a:latin typeface="Arial Black" panose="020B0A04020102020204" pitchFamily="34" charset="0"/>
                <a:ea typeface="Calibri" panose="020F0502020204030204" pitchFamily="34" charset="0"/>
              </a:rPr>
              <a:t>.</a:t>
            </a:r>
            <a:endParaRPr lang="ru-RU" sz="2800" b="1" dirty="0">
              <a:latin typeface="Arial Black" panose="020B0A04020102020204" pitchFamily="34" charset="0"/>
            </a:endParaRP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903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Калинковичский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завод железобетонных изделий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186496"/>
            <a:ext cx="4916873" cy="27152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943" y="2816395"/>
            <a:ext cx="523875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2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Ребята,</a:t>
            </a:r>
          </a:p>
          <a:p>
            <a:pPr marL="0" indent="0" algn="ctr">
              <a:buNone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авайте жить дружно!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222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34911"/>
            <a:ext cx="9404723" cy="1718337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«Звуки заблудились»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1364105"/>
            <a:ext cx="9921954" cy="5493895"/>
          </a:xfrm>
        </p:spPr>
        <p:txBody>
          <a:bodyPr numCol="2">
            <a:normAutofit fontScale="92500" lnSpcReduction="2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 с </a:t>
            </a:r>
            <a:r>
              <a:rPr lang="ru-RU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бочками </a:t>
            </a:r>
            <a:r>
              <a:rPr lang="ru-RU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пошла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дороге вдоль села.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поляне весной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Вырос </a:t>
            </a:r>
            <a:r>
              <a:rPr lang="ru-RU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зуб </a:t>
            </a:r>
            <a:r>
              <a:rPr lang="ru-RU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молодой.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Сели в ложку </a:t>
            </a:r>
            <a:r>
              <a:rPr lang="ru-RU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– айда!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реке туда-сюда.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 у тети встал на </a:t>
            </a:r>
            <a:r>
              <a:rPr lang="ru-RU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дубе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под ветром лист на </a:t>
            </a:r>
            <a:r>
              <a:rPr lang="ru-RU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шубе.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Поэт закончил строчку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конце поставил </a:t>
            </a:r>
            <a:r>
              <a:rPr lang="ru-RU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дочку.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4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Редакция 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газеты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be-BY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be-BY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Калінкавіцкія навіны”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01" y="2158490"/>
            <a:ext cx="7060368" cy="4309766"/>
          </a:xfrm>
        </p:spPr>
      </p:pic>
    </p:spTree>
    <p:extLst>
      <p:ext uri="{BB962C8B-B14F-4D97-AF65-F5344CB8AC3E}">
        <p14:creationId xmlns:p14="http://schemas.microsoft.com/office/powerpoint/2010/main" val="407679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648917"/>
            <a:ext cx="9404723" cy="674557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Закрепление изученного материала. Чтение слов с буквой Д/д.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941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04931"/>
            <a:ext cx="9404723" cy="1748317"/>
          </a:xfrm>
        </p:spPr>
        <p:txBody>
          <a:bodyPr/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слово в слове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2551" y="1094282"/>
            <a:ext cx="6317302" cy="5154117"/>
          </a:xfrm>
        </p:spPr>
        <p:txBody>
          <a:bodyPr>
            <a:normAutofit fontScale="92500" lnSpcReduction="10000"/>
          </a:bodyPr>
          <a:lstStyle/>
          <a:p>
            <a:pPr fontAlgn="base">
              <a:lnSpc>
                <a:spcPct val="150000"/>
              </a:lnSpc>
              <a:spcAft>
                <a:spcPts val="800"/>
              </a:spcAft>
            </a:pP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Дудочка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Aft>
                <a:spcPts val="800"/>
              </a:spcAft>
            </a:pP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Дневник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Aft>
                <a:spcPts val="800"/>
              </a:spcAft>
            </a:pP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Дубок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Aft>
                <a:spcPts val="800"/>
              </a:spcAft>
            </a:pP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Драма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Aft>
                <a:spcPts val="800"/>
              </a:spcAft>
            </a:pP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Дубрава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89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031227" cy="1400530"/>
          </a:xfrm>
        </p:spPr>
        <p:txBody>
          <a:bodyPr/>
          <a:lstStyle/>
          <a:p>
            <a:pPr algn="ctr"/>
            <a:r>
              <a:rPr lang="ru-RU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Калинковичский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ремонтно-механический 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завод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398" y="2052638"/>
            <a:ext cx="8722825" cy="4607704"/>
          </a:xfrm>
        </p:spPr>
      </p:pic>
    </p:spTree>
    <p:extLst>
      <p:ext uri="{BB962C8B-B14F-4D97-AF65-F5344CB8AC3E}">
        <p14:creationId xmlns:p14="http://schemas.microsoft.com/office/powerpoint/2010/main" val="1790575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94872"/>
            <a:ext cx="9404723" cy="1093419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 Леопольд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494" y="1288291"/>
            <a:ext cx="4691921" cy="5841441"/>
          </a:xfrm>
        </p:spPr>
      </p:pic>
      <p:sp>
        <p:nvSpPr>
          <p:cNvPr id="5" name="Прямоугольник 4"/>
          <p:cNvSpPr/>
          <p:nvPr/>
        </p:nvSpPr>
        <p:spPr>
          <a:xfrm>
            <a:off x="6400800" y="1937383"/>
            <a:ext cx="6929576" cy="1772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F5A408"/>
              </a:buClr>
              <a:buSzPct val="80000"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Ребята, </a:t>
            </a:r>
            <a:endParaRPr lang="ru-RU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F5A408"/>
              </a:buClr>
              <a:buSzPct val="80000"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давайте 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жить дружно!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41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80" y="149901"/>
            <a:ext cx="11592392" cy="6520721"/>
          </a:xfrm>
        </p:spPr>
      </p:pic>
    </p:spTree>
    <p:extLst>
      <p:ext uri="{BB962C8B-B14F-4D97-AF65-F5344CB8AC3E}">
        <p14:creationId xmlns:p14="http://schemas.microsoft.com/office/powerpoint/2010/main" val="87451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Речевая и 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дыхательная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разминка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5"/>
          </p:nvPr>
        </p:nvSpPr>
        <p:spPr>
          <a:xfrm>
            <a:off x="1574800" y="2269331"/>
            <a:ext cx="8886265" cy="647700"/>
          </a:xfrm>
        </p:spPr>
        <p:txBody>
          <a:bodyPr>
            <a:normAutofit lnSpcReduction="10000"/>
          </a:bodyPr>
          <a:lstStyle/>
          <a:p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-до-да- гудят провода.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16"/>
          </p:nvPr>
        </p:nvSpPr>
        <p:spPr>
          <a:xfrm>
            <a:off x="1574799" y="3507342"/>
            <a:ext cx="8886265" cy="830580"/>
          </a:xfrm>
        </p:spPr>
        <p:txBody>
          <a:bodyPr>
            <a:norm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До-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–да – строят города.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40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17"/>
          </p:nvPr>
        </p:nvSpPr>
        <p:spPr>
          <a:xfrm>
            <a:off x="1574799" y="4928233"/>
            <a:ext cx="8869203" cy="72104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Дом у дуба, дуб у дома.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7680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224852"/>
            <a:ext cx="9404723" cy="1628396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Доброта — это стремление человека дать счастье всем людям.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764" y="1853248"/>
            <a:ext cx="9690089" cy="5004752"/>
          </a:xfrm>
        </p:spPr>
        <p:txBody>
          <a:bodyPr/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Без добрых дел нет доброго имени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Жизнь дана на добрые дела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Доброе слово дом построит, злое слово дом разрушит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От добра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добра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не ищут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Доброе сердце лучше богатства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Доброе слово — половина счастья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При солнышке — тепло, при матушке — добро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49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/>
          <a:lstStyle/>
          <a:p>
            <a:pPr marL="0" lvl="0" indent="0" algn="ctr">
              <a:buClr>
                <a:srgbClr val="F5A408"/>
              </a:buClr>
              <a:buNone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Своими делами,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поступками</a:t>
            </a:r>
          </a:p>
          <a:p>
            <a:pPr marL="0" lvl="0" indent="0" algn="ctr">
              <a:buClr>
                <a:srgbClr val="F5A408"/>
              </a:buClr>
              <a:buNone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человек завоевывает себе имя.</a:t>
            </a: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7216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734" y="1663908"/>
            <a:ext cx="9645119" cy="4584491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7000"/>
              </a:lnSpc>
              <a:spcAft>
                <a:spcPts val="800"/>
              </a:spcAft>
              <a:buClr>
                <a:srgbClr val="F5A408"/>
              </a:buClr>
              <a:buNone/>
            </a:pP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Ребята, </a:t>
            </a:r>
            <a:endParaRPr lang="ru-RU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800"/>
              </a:spcAft>
              <a:buClr>
                <a:srgbClr val="F5A408"/>
              </a:buClr>
              <a:buNone/>
            </a:pP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давайте жить </a:t>
            </a: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дружно!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278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30" y="-164891"/>
            <a:ext cx="9404723" cy="2818150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Физкультминутка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Кошкины повадки»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764" y="2098623"/>
            <a:ext cx="11832236" cy="4601979"/>
          </a:xfrm>
        </p:spPr>
        <p:txBody>
          <a:bodyPr numCol="2">
            <a:normAutofit fontScale="92500"/>
          </a:bodyPr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Полюбуемся немножко,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ступает мягко кошка.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 слышно: топ-топ-топ,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Хвостик к низу: оп-оп-оп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Но, подняв свой хвост пушистый, 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Кошка может быть и быстрой.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Ввысь бросается отважно,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А потом вновь ходит важно.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316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050833" cy="6745574"/>
          </a:xfrm>
        </p:spPr>
      </p:pic>
    </p:spTree>
    <p:extLst>
      <p:ext uri="{BB962C8B-B14F-4D97-AF65-F5344CB8AC3E}">
        <p14:creationId xmlns:p14="http://schemas.microsoft.com/office/powerpoint/2010/main" val="3220973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147</TotalTime>
  <Words>352</Words>
  <Application>Microsoft Office PowerPoint</Application>
  <PresentationFormat>Широкоэкранный</PresentationFormat>
  <Paragraphs>115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Calibri</vt:lpstr>
      <vt:lpstr>Cambria</vt:lpstr>
      <vt:lpstr>Century Gothic</vt:lpstr>
      <vt:lpstr>Times New Roman</vt:lpstr>
      <vt:lpstr>Wingdings 3</vt:lpstr>
      <vt:lpstr>Ион</vt:lpstr>
      <vt:lpstr>Урок обучения грамоте в 1 классе</vt:lpstr>
      <vt:lpstr>Закрепление изученного материала. Чтение слов с буквой Д/д. </vt:lpstr>
      <vt:lpstr>Презентация PowerPoint</vt:lpstr>
      <vt:lpstr> Речевая и дыхательная разминка</vt:lpstr>
      <vt:lpstr>Доброта — это стремление человека дать счастье всем людям. </vt:lpstr>
      <vt:lpstr>Презентация PowerPoint</vt:lpstr>
      <vt:lpstr>Презентация PowerPoint</vt:lpstr>
      <vt:lpstr>Физкультминутка  «Кошкины повадки» </vt:lpstr>
      <vt:lpstr>Презентация PowerPoint</vt:lpstr>
      <vt:lpstr>Улицы г. Калинковичи</vt:lpstr>
      <vt:lpstr>«Слоговое лото» </vt:lpstr>
      <vt:lpstr>Локомотивное депо  станции Калинковичи</vt:lpstr>
      <vt:lpstr>Загадки</vt:lpstr>
      <vt:lpstr>ОАО «Калинковичихлебопродукт»</vt:lpstr>
      <vt:lpstr>Презентация PowerPoint</vt:lpstr>
      <vt:lpstr>Калинковичский завод железобетонных изделий</vt:lpstr>
      <vt:lpstr>Презентация PowerPoint</vt:lpstr>
      <vt:lpstr>«Звуки заблудились» </vt:lpstr>
      <vt:lpstr>Редакция газеты  “Калінкавіцкія навіны”</vt:lpstr>
      <vt:lpstr>Найди слово в слове</vt:lpstr>
      <vt:lpstr>Калинковичский  ремонтно-механический завод</vt:lpstr>
      <vt:lpstr>Кот Леопольд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обучения грамоте в 1 классе</dc:title>
  <dc:creator>User_Comp</dc:creator>
  <cp:lastModifiedBy>User_Note</cp:lastModifiedBy>
  <cp:revision>18</cp:revision>
  <dcterms:created xsi:type="dcterms:W3CDTF">2019-03-15T00:26:06Z</dcterms:created>
  <dcterms:modified xsi:type="dcterms:W3CDTF">2020-11-30T18:26:46Z</dcterms:modified>
</cp:coreProperties>
</file>